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7B011-6E7A-452F-AE06-770893FE733F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9FEDF-F11A-4A00-9DB5-46CE10EE62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1B4EF22-124E-43AD-8591-7FBBD1412011}" type="slidenum">
              <a:rPr lang="en-US" sz="1200" kern="120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 kern="1200">
              <a:solidFill>
                <a:prstClr val="black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E45E316-2D43-4ECC-908B-C17A6715B489}" type="slidenum">
              <a:rPr lang="en-US" sz="1200" kern="120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 kern="1200">
              <a:solidFill>
                <a:prstClr val="black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3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4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5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F9890A3-A67A-4F98-A327-9F8626C5331E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F14C089-3474-4BF7-9F55-3FEADF7B8EF8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F8961C8-F2BA-42D0-808F-A815C3AC694A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90FD0C1-BB44-4247-A483-A28622D092DD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196512F-47B0-4310-BD6A-8C8FD527DC6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B5C84FB-617A-457C-B260-56DCEA73D9B5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F5D430C-344E-46BC-9FFC-D077ED07E6A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5B36499-5F14-4829-940F-2B964918DAC6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3DB9154-6038-426D-AA87-D19363A0491F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E0CA934-FF1B-472C-A92B-3940A3BAE30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A50740E-A20E-4B47-89AC-272E3D90142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0"/>
                <a:invGamma/>
              </a:srgbClr>
            </a:gs>
            <a:gs pos="50000">
              <a:srgbClr val="000099"/>
            </a:gs>
            <a:gs pos="100000">
              <a:srgbClr val="000099">
                <a:gamma/>
                <a:shade val="0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5E5DFA30-4FA8-4CFE-97C9-EDB4F7627628}" type="slidenum"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u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35162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Chapter 11 – Interpersonal Conflict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52400" y="5562600"/>
            <a:ext cx="57912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This multimedia product and its contents are protected under copyright law.  The following are prohibited by law:</a:t>
            </a:r>
          </a:p>
          <a:p>
            <a:pPr algn="l" rtl="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any public performance or display, including transmission of any image over a network;</a:t>
            </a:r>
          </a:p>
          <a:p>
            <a:pPr algn="l" rtl="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preparation of any derivative work, including the extraction, in whole or in part, of any images;</a:t>
            </a:r>
          </a:p>
          <a:p>
            <a:pPr algn="l" rtl="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any rental, lease, or lending of the program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</a:t>
            </a:r>
            <a:r>
              <a:rPr lang="en-US" sz="1000" kern="1200" dirty="0" err="1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Allyn</a:t>
            </a:r>
            <a:r>
              <a:rPr lang="en-US" sz="10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&amp; Bacon 2008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>
                <a:solidFill>
                  <a:srgbClr val="FFFF99"/>
                </a:solidFill>
              </a:rPr>
              <a:t>Chapter Objectives – Students will be</a:t>
            </a:r>
            <a:r>
              <a:rPr lang="en-US">
                <a:solidFill>
                  <a:srgbClr val="FFFF66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Motivated</a:t>
            </a:r>
            <a:r>
              <a:rPr lang="en-US">
                <a:solidFill>
                  <a:srgbClr val="FFFF66"/>
                </a:solidFill>
              </a:rPr>
              <a:t> 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038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 dirty="0" smtClean="0">
                <a:solidFill>
                  <a:srgbClr val="CCFFCC"/>
                </a:solidFill>
              </a:rPr>
              <a:t>To </a:t>
            </a:r>
            <a:r>
              <a:rPr lang="en-US" sz="4000" dirty="0">
                <a:solidFill>
                  <a:srgbClr val="CCFFCC"/>
                </a:solidFill>
              </a:rPr>
              <a:t>use the collaborative win-win conflict resolution method that is rewarding for self and others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>
                <a:solidFill>
                  <a:srgbClr val="FFFF99"/>
                </a:solidFill>
              </a:rPr>
              <a:t>Chapter Objectives – Students will use the</a:t>
            </a:r>
            <a:r>
              <a:rPr lang="en-US">
                <a:solidFill>
                  <a:srgbClr val="FFFF66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Skill</a:t>
            </a:r>
            <a:r>
              <a:rPr lang="en-US">
                <a:solidFill>
                  <a:srgbClr val="FFFF66"/>
                </a:solidFill>
              </a:rPr>
              <a:t> </a:t>
            </a:r>
            <a:r>
              <a:rPr lang="en-US">
                <a:solidFill>
                  <a:srgbClr val="FFFF99"/>
                </a:solidFill>
              </a:rPr>
              <a:t>of 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9600" y="2057400"/>
            <a:ext cx="4343400" cy="4495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 dirty="0">
                <a:solidFill>
                  <a:srgbClr val="CCFFCC"/>
                </a:solidFill>
              </a:rPr>
              <a:t>Collaborative conflict </a:t>
            </a:r>
            <a:r>
              <a:rPr lang="en-US" sz="4000" dirty="0" smtClean="0">
                <a:solidFill>
                  <a:srgbClr val="CCFFCC"/>
                </a:solidFill>
              </a:rPr>
              <a:t>resolution</a:t>
            </a:r>
            <a:endParaRPr lang="en-US" sz="4000" dirty="0">
              <a:solidFill>
                <a:srgbClr val="CCFFCC"/>
              </a:solidFill>
            </a:endParaRPr>
          </a:p>
        </p:txBody>
      </p:sp>
      <p:pic>
        <p:nvPicPr>
          <p:cNvPr id="10244" name="Picture 4" descr="j03975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76400"/>
            <a:ext cx="3209925" cy="4953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>
                <a:solidFill>
                  <a:srgbClr val="FFFF99"/>
                </a:solidFill>
              </a:rPr>
              <a:t>Personal Conflict Styles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Collaborating</a:t>
            </a:r>
          </a:p>
          <a:p>
            <a:pPr lvl="1"/>
            <a:r>
              <a:rPr lang="en-US" sz="3600" dirty="0">
                <a:solidFill>
                  <a:srgbClr val="CCFFCC"/>
                </a:solidFill>
              </a:rPr>
              <a:t>The </a:t>
            </a:r>
            <a:r>
              <a:rPr lang="en-US" sz="3600" dirty="0">
                <a:solidFill>
                  <a:srgbClr val="FFFF99"/>
                </a:solidFill>
              </a:rPr>
              <a:t>collaborating</a:t>
            </a:r>
            <a:r>
              <a:rPr lang="en-US" sz="3600" dirty="0">
                <a:solidFill>
                  <a:srgbClr val="CCFFCC"/>
                </a:solidFill>
              </a:rPr>
              <a:t> style is labeled “</a:t>
            </a:r>
            <a:r>
              <a:rPr lang="en-US" sz="3600" dirty="0">
                <a:solidFill>
                  <a:srgbClr val="FFFF99"/>
                </a:solidFill>
              </a:rPr>
              <a:t>win-win</a:t>
            </a:r>
            <a:r>
              <a:rPr lang="en-US" sz="3600" dirty="0">
                <a:solidFill>
                  <a:srgbClr val="CCFFCC"/>
                </a:solidFill>
              </a:rPr>
              <a:t>” because the goals of both self and the other are attained.</a:t>
            </a:r>
          </a:p>
          <a:p>
            <a:pPr lvl="1"/>
            <a:r>
              <a:rPr lang="en-US" sz="3600" dirty="0">
                <a:solidFill>
                  <a:srgbClr val="CCFFCC"/>
                </a:solidFill>
              </a:rPr>
              <a:t>Collaborators exhibit competent communication as they openly discuss differences of opinion and refuse to engage in personal attacks.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FF99"/>
                </a:solidFill>
              </a:rPr>
              <a:t>Collaborative Conflict Resolution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Collaborative conflict resolution can change a dispute originally perceived as win-lose to one that is perceived as win-win.</a:t>
            </a:r>
          </a:p>
          <a:p>
            <a:r>
              <a:rPr lang="en-US" sz="4000">
                <a:solidFill>
                  <a:schemeClr val="bg1"/>
                </a:solidFill>
              </a:rPr>
              <a:t>One collaborative conflict resolution method has four steps that concern people, interests, options, and criteria.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Chapter 11 – Interpersonal Conflict</vt:lpstr>
      <vt:lpstr>Chapter Objectives – Students will be Motivated …</vt:lpstr>
      <vt:lpstr>Chapter Objectives – Students will use the Skill of …</vt:lpstr>
      <vt:lpstr>Personal Conflict Styles</vt:lpstr>
      <vt:lpstr>Collaborative Conflict Resolution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 – Interpersonal Conflict</dc:title>
  <dc:creator>Dziorny, Mary</dc:creator>
  <cp:lastModifiedBy>Dziorny, Mary</cp:lastModifiedBy>
  <cp:revision>1</cp:revision>
  <dcterms:created xsi:type="dcterms:W3CDTF">2011-03-09T23:29:40Z</dcterms:created>
  <dcterms:modified xsi:type="dcterms:W3CDTF">2011-03-09T23:30:20Z</dcterms:modified>
</cp:coreProperties>
</file>