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4ACC3-28F5-4C92-864A-F00CF0B1B7A5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3D61D-1F33-45E3-864B-2A7F441750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1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F9890A3-A67A-4F98-A327-9F8626C5331E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F14C089-3474-4BF7-9F55-3FEADF7B8EF8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F8961C8-F2BA-42D0-808F-A815C3AC69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90FD0C1-BB44-4247-A483-A28622D092DD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196512F-47B0-4310-BD6A-8C8FD527DC6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B5C84FB-617A-457C-B260-56DCEA73D9B5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F5D430C-344E-46BC-9FFC-D077ED07E6A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5B36499-5F14-4829-940F-2B964918DAC6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3DB9154-6038-426D-AA87-D19363A0491F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E0CA934-FF1B-472C-A92B-3940A3BAE30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50740E-A20E-4B47-89AC-272E3D90142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0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E5DFA30-4FA8-4CFE-97C9-EDB4F7627628}" type="slidenum"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u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one is “separate the people from the problem” (people).</a:t>
            </a:r>
          </a:p>
          <a:p>
            <a:pPr lvl="1"/>
            <a:r>
              <a:rPr lang="en-US" sz="4000">
                <a:solidFill>
                  <a:srgbClr val="CCFFCC"/>
                </a:solidFill>
              </a:rPr>
              <a:t>We should perceive a conflict as an opportunity for joint decision making and problem solving and strive to protect our relationship with our partner.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Collaborative Conflict Resolution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Conflict Resolution</dc:title>
  <dc:creator>Dziorny, Mary</dc:creator>
  <cp:lastModifiedBy>Dziorny, Mary</cp:lastModifiedBy>
  <cp:revision>1</cp:revision>
  <dcterms:created xsi:type="dcterms:W3CDTF">2011-03-09T23:30:28Z</dcterms:created>
  <dcterms:modified xsi:type="dcterms:W3CDTF">2011-03-09T23:31:24Z</dcterms:modified>
</cp:coreProperties>
</file>