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EB903-5EE2-4385-947F-D3B7252D0F51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D2CBC-B1E3-48EF-AB94-362F39C1E4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1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2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F9890A3-A67A-4F98-A327-9F8626C5331E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F14C089-3474-4BF7-9F55-3FEADF7B8EF8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F8961C8-F2BA-42D0-808F-A815C3AC694A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90FD0C1-BB44-4247-A483-A28622D092DD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196512F-47B0-4310-BD6A-8C8FD527DC6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B5C84FB-617A-457C-B260-56DCEA73D9B5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F5D430C-344E-46BC-9FFC-D077ED07E6A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5B36499-5F14-4829-940F-2B964918DAC6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3DB9154-6038-426D-AA87-D19363A0491F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E0CA934-FF1B-472C-A92B-3940A3BAE30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A50740E-A20E-4B47-89AC-272E3D90142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0"/>
                <a:invGamma/>
              </a:srgbClr>
            </a:gs>
            <a:gs pos="50000">
              <a:srgbClr val="000099"/>
            </a:gs>
            <a:gs pos="100000">
              <a:srgbClr val="000099">
                <a:gamma/>
                <a:shade val="0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5E5DFA30-4FA8-4CFE-97C9-EDB4F7627628}" type="slidenum"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u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FFFF99"/>
                </a:solidFill>
              </a:rPr>
              <a:t>Collaborative Conflict Resolution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257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Step three is “generate a variety of possibilities before deciding what to do” (options)</a:t>
            </a:r>
          </a:p>
          <a:p>
            <a:pPr lvl="1"/>
            <a:r>
              <a:rPr lang="en-US" sz="4000">
                <a:solidFill>
                  <a:srgbClr val="CCFFCC"/>
                </a:solidFill>
              </a:rPr>
              <a:t>The key to this step is to brainstorm; i.e., generate as many solutions as possible that can meet each partner’s needs.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FFFF99"/>
                </a:solidFill>
              </a:rPr>
              <a:t>Collaborative Conflict Resolution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257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Step three is “generate a variety of possibilities before deciding what to do” (options), continued</a:t>
            </a:r>
          </a:p>
          <a:p>
            <a:pPr lvl="1"/>
            <a:r>
              <a:rPr lang="en-US" sz="4000">
                <a:solidFill>
                  <a:srgbClr val="CCFFCC"/>
                </a:solidFill>
              </a:rPr>
              <a:t>Solutions are not judged during the brainstorming phase of collaborative conflict management; our aim at this point is quantity, not quality.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Collaborative Conflict Resolution</vt:lpstr>
      <vt:lpstr>Collaborative Conflict Resolution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Conflict Resolution</dc:title>
  <dc:creator>Dziorny, Mary</dc:creator>
  <cp:lastModifiedBy>Dziorny, Mary</cp:lastModifiedBy>
  <cp:revision>1</cp:revision>
  <dcterms:created xsi:type="dcterms:W3CDTF">2011-03-09T23:31:58Z</dcterms:created>
  <dcterms:modified xsi:type="dcterms:W3CDTF">2011-03-09T23:32:39Z</dcterms:modified>
</cp:coreProperties>
</file>